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3C4"/>
    <a:srgbClr val="FCE300"/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25" d="100"/>
          <a:sy n="25" d="100"/>
        </p:scale>
        <p:origin x="688" y="16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0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36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3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5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0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9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5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0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1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1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4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D1807-66FF-2B41-9C0E-7EB829725663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BFD44-3BCE-FB47-BAA3-0458415E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9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69D287-7EFE-804F-8AE1-2062422AC9BD}"/>
              </a:ext>
            </a:extLst>
          </p:cNvPr>
          <p:cNvSpPr/>
          <p:nvPr/>
        </p:nvSpPr>
        <p:spPr>
          <a:xfrm>
            <a:off x="6131341" y="533400"/>
            <a:ext cx="37288619" cy="3820886"/>
          </a:xfrm>
          <a:prstGeom prst="rect">
            <a:avLst/>
          </a:prstGeom>
          <a:solidFill>
            <a:srgbClr val="5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669019-9389-0546-8F79-2C5864F88BD6}"/>
              </a:ext>
            </a:extLst>
          </p:cNvPr>
          <p:cNvSpPr txBox="1"/>
          <p:nvPr/>
        </p:nvSpPr>
        <p:spPr>
          <a:xfrm>
            <a:off x="37818" y="958162"/>
            <a:ext cx="560957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b="1" dirty="0">
                <a:solidFill>
                  <a:srgbClr val="500000"/>
                </a:solidFill>
                <a:latin typeface="Work Sans ExtraBold" pitchFamily="2" charset="77"/>
              </a:rPr>
              <a:t>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6F0298-4DFC-2841-867A-DC6ED96A11CC}"/>
              </a:ext>
            </a:extLst>
          </p:cNvPr>
          <p:cNvSpPr txBox="1"/>
          <p:nvPr/>
        </p:nvSpPr>
        <p:spPr>
          <a:xfrm>
            <a:off x="6905297" y="1546596"/>
            <a:ext cx="246572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pc="300" dirty="0">
                <a:solidFill>
                  <a:schemeClr val="bg1"/>
                </a:solidFill>
                <a:latin typeface="Work Sans ExtraBold" pitchFamily="2" charset="77"/>
              </a:rPr>
              <a:t>TITLE OF POSTER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FD9387-8373-3E4F-B55F-A3F01BD17A72}"/>
              </a:ext>
            </a:extLst>
          </p:cNvPr>
          <p:cNvSpPr txBox="1"/>
          <p:nvPr/>
        </p:nvSpPr>
        <p:spPr>
          <a:xfrm>
            <a:off x="6905297" y="2860732"/>
            <a:ext cx="246572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Presenter’s Name here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A1ECC4B-B2EE-7C47-8BB0-E996560443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0522510" y="1238505"/>
            <a:ext cx="11373450" cy="241067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A4C8FC9-A64E-7646-8879-DB317604D211}"/>
              </a:ext>
            </a:extLst>
          </p:cNvPr>
          <p:cNvSpPr/>
          <p:nvPr/>
        </p:nvSpPr>
        <p:spPr>
          <a:xfrm>
            <a:off x="5647397" y="533400"/>
            <a:ext cx="483944" cy="3820886"/>
          </a:xfrm>
          <a:prstGeom prst="rect">
            <a:avLst/>
          </a:prstGeom>
          <a:solidFill>
            <a:srgbClr val="D6D3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2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-3PosterPresentationTemplate" id="{913DE1DD-9521-FA41-8382-3EA3E3A43966}" vid="{A95168B9-AF62-A643-83AD-F9722E44E95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8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Open Sans</vt:lpstr>
      <vt:lpstr>Work Sans ExtraBold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Sanders, Hailey B</dc:creator>
  <cp:lastModifiedBy>Huffman, Tim</cp:lastModifiedBy>
  <cp:revision>5</cp:revision>
  <dcterms:created xsi:type="dcterms:W3CDTF">2021-07-22T17:44:56Z</dcterms:created>
  <dcterms:modified xsi:type="dcterms:W3CDTF">2026-01-14T19:19:48Z</dcterms:modified>
</cp:coreProperties>
</file>