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ExtraBold" panose="020B0606030504020204" pitchFamily="34" charset="0"/>
      <p:bold r:id="rId14"/>
      <p:boldItalic r:id="rId15"/>
    </p:embeddedFont>
    <p:embeddedFont>
      <p:font typeface="Open Sans ExtraBold" panose="020B0606030504020204" pitchFamily="34" charset="0"/>
      <p:bold r:id="rId14"/>
      <p:boldItalic r:id="rId15"/>
    </p:embeddedFont>
    <p:embeddedFont>
      <p:font typeface="Oswald" panose="02000603000000000000" pitchFamily="2" charset="77"/>
      <p:regular r:id="rId16"/>
      <p:bold r:id="rId17"/>
      <p:italic r:id="rId18"/>
      <p:boldItalic r:id="rId19"/>
    </p:embeddedFont>
    <p:embeddedFont>
      <p:font typeface="OSWALD MEDIUMITALIC" panose="02000603000000000000" pitchFamily="2" charset="77"/>
      <p:italic r:id="rId20"/>
    </p:embeddedFont>
    <p:embeddedFont>
      <p:font typeface="Work Sans ExtraBold" pitchFamily="2" charset="77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el7yHO2ytr50e6vkC5J+GYoAW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4DD"/>
    <a:srgbClr val="E6E5DC"/>
    <a:srgbClr val="F7F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94"/>
  </p:normalViewPr>
  <p:slideViewPr>
    <p:cSldViewPr snapToGrid="0">
      <p:cViewPr varScale="1">
        <p:scale>
          <a:sx n="117" d="100"/>
          <a:sy n="117" d="100"/>
        </p:scale>
        <p:origin x="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9" descr="A building with a dome on the sid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9"/>
          <p:cNvSpPr/>
          <p:nvPr/>
        </p:nvSpPr>
        <p:spPr>
          <a:xfrm>
            <a:off x="789935" y="1402598"/>
            <a:ext cx="6858005" cy="267281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924555" y="1276669"/>
            <a:ext cx="6858005" cy="26728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9"/>
          <p:cNvCxnSpPr/>
          <p:nvPr/>
        </p:nvCxnSpPr>
        <p:spPr>
          <a:xfrm>
            <a:off x="10852328" y="481472"/>
            <a:ext cx="398264" cy="0"/>
          </a:xfrm>
          <a:prstGeom prst="straightConnector1">
            <a:avLst/>
          </a:prstGeom>
          <a:noFill/>
          <a:ln w="444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" name="Google Shape;20;p9"/>
          <p:cNvGrpSpPr/>
          <p:nvPr/>
        </p:nvGrpSpPr>
        <p:grpSpPr>
          <a:xfrm>
            <a:off x="-5" y="6390526"/>
            <a:ext cx="12192005" cy="471720"/>
            <a:chOff x="-5" y="6390526"/>
            <a:chExt cx="12192005" cy="471720"/>
          </a:xfrm>
          <a:solidFill>
            <a:schemeClr val="tx2"/>
          </a:solidFill>
        </p:grpSpPr>
        <p:sp>
          <p:nvSpPr>
            <p:cNvPr id="21" name="Google Shape;21;p9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9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9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Google Shape;11;p8">
            <a:extLst>
              <a:ext uri="{FF2B5EF4-FFF2-40B4-BE49-F238E27FC236}">
                <a16:creationId xmlns:a16="http://schemas.microsoft.com/office/drawing/2014/main" id="{07CADA94-FEA9-1591-6BCC-CD2C45C06BF9}"/>
              </a:ext>
            </a:extLst>
          </p:cNvPr>
          <p:cNvSpPr/>
          <p:nvPr userDrawn="1"/>
        </p:nvSpPr>
        <p:spPr>
          <a:xfrm>
            <a:off x="0" y="6390526"/>
            <a:ext cx="2919983" cy="47172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9"/>
          <p:cNvSpPr/>
          <p:nvPr/>
        </p:nvSpPr>
        <p:spPr>
          <a:xfrm>
            <a:off x="7771122" y="5486400"/>
            <a:ext cx="4168140" cy="13799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534A7B56-FA2B-4F16-349F-0FCB79A4A86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0" y="221989"/>
            <a:ext cx="12192000" cy="641402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1"/>
          <p:cNvSpPr/>
          <p:nvPr/>
        </p:nvSpPr>
        <p:spPr>
          <a:xfrm>
            <a:off x="2656558" y="2647945"/>
            <a:ext cx="6696000" cy="12059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2748000" y="2546346"/>
            <a:ext cx="6696000" cy="12059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" name="Google Shape;34;p11"/>
          <p:cNvGrpSpPr/>
          <p:nvPr/>
        </p:nvGrpSpPr>
        <p:grpSpPr>
          <a:xfrm>
            <a:off x="-5" y="6631765"/>
            <a:ext cx="12192005" cy="226235"/>
            <a:chOff x="-5" y="6390526"/>
            <a:chExt cx="12192005" cy="471720"/>
          </a:xfrm>
        </p:grpSpPr>
        <p:sp>
          <p:nvSpPr>
            <p:cNvPr id="35" name="Google Shape;35;p11"/>
            <p:cNvSpPr/>
            <p:nvPr/>
          </p:nvSpPr>
          <p:spPr>
            <a:xfrm>
              <a:off x="1" y="6390526"/>
              <a:ext cx="12191999" cy="467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11"/>
          <p:cNvGrpSpPr/>
          <p:nvPr userDrawn="1"/>
        </p:nvGrpSpPr>
        <p:grpSpPr>
          <a:xfrm>
            <a:off x="-5" y="1"/>
            <a:ext cx="12192005" cy="226233"/>
            <a:chOff x="-5" y="6390530"/>
            <a:chExt cx="12192005" cy="471716"/>
          </a:xfrm>
        </p:grpSpPr>
        <p:sp>
          <p:nvSpPr>
            <p:cNvPr id="39" name="Google Shape;39;p11"/>
            <p:cNvSpPr/>
            <p:nvPr/>
          </p:nvSpPr>
          <p:spPr>
            <a:xfrm>
              <a:off x="1" y="6390530"/>
              <a:ext cx="12191999" cy="4674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>
              <a:off x="-5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10800000">
              <a:off x="9855193" y="6394773"/>
              <a:ext cx="2336806" cy="46747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6B6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D6394ADC-D5A0-105B-6D96-6680F90AC80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5;p12">
            <a:extLst>
              <a:ext uri="{FF2B5EF4-FFF2-40B4-BE49-F238E27FC236}">
                <a16:creationId xmlns:a16="http://schemas.microsoft.com/office/drawing/2014/main" id="{794ECE9A-DD44-09E0-33A7-906532A29D4B}"/>
              </a:ext>
            </a:extLst>
          </p:cNvPr>
          <p:cNvSpPr/>
          <p:nvPr userDrawn="1"/>
        </p:nvSpPr>
        <p:spPr>
          <a:xfrm>
            <a:off x="5659108" y="2091759"/>
            <a:ext cx="6172198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2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619760" y="550743"/>
            <a:ext cx="690880" cy="81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962482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4520514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8077530" y="1802355"/>
            <a:ext cx="3150971" cy="4115209"/>
          </a:xfrm>
          <a:prstGeom prst="rect">
            <a:avLst/>
          </a:prstGeom>
          <a:solidFill>
            <a:srgbClr val="E9E4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3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3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</p:sp>
      <p:pic>
        <p:nvPicPr>
          <p:cNvPr id="2" name="Google Shape;28;p10" descr="A logo of a college&#10;&#10;Description automatically generated">
            <a:extLst>
              <a:ext uri="{FF2B5EF4-FFF2-40B4-BE49-F238E27FC236}">
                <a16:creationId xmlns:a16="http://schemas.microsoft.com/office/drawing/2014/main" id="{746F8162-2162-6656-8093-1190A30A77E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820972" y="513473"/>
            <a:ext cx="1076389" cy="1076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 userDrawn="1"/>
        </p:nvSpPr>
        <p:spPr>
          <a:xfrm rot="10800000">
            <a:off x="9272016" y="-8389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62;p14" descr="A logo of a college&#10;&#10;Description automatically generated">
            <a:extLst>
              <a:ext uri="{FF2B5EF4-FFF2-40B4-BE49-F238E27FC236}">
                <a16:creationId xmlns:a16="http://schemas.microsoft.com/office/drawing/2014/main" id="{994027A2-CD38-CB61-E41D-07DA70E8F78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455916" y="1828800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92;p3">
            <a:extLst>
              <a:ext uri="{FF2B5EF4-FFF2-40B4-BE49-F238E27FC236}">
                <a16:creationId xmlns:a16="http://schemas.microsoft.com/office/drawing/2014/main" id="{112CA06B-CB80-572C-2C63-16777FD689E3}"/>
              </a:ext>
            </a:extLst>
          </p:cNvPr>
          <p:cNvSpPr txBox="1"/>
          <p:nvPr userDrawn="1"/>
        </p:nvSpPr>
        <p:spPr>
          <a:xfrm>
            <a:off x="2747999" y="3229066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i="1" dirty="0">
                <a:solidFill>
                  <a:schemeClr val="tx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THANK YOU</a:t>
            </a:r>
            <a:endParaRPr lang="en-US" i="1" dirty="0">
              <a:solidFill>
                <a:schemeClr val="tx1"/>
              </a:solidFill>
              <a:latin typeface="OSWALD MEDIUMITALIC" panose="02000603000000000000" pitchFamily="2" charset="7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400"/>
              <a:buNone/>
              <a:defRPr sz="2400" b="1">
                <a:solidFill>
                  <a:schemeClr val="bg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1800"/>
              <a:buChar char="•"/>
              <a:defRPr>
                <a:solidFill>
                  <a:schemeClr val="bg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4246"/>
            <a:ext cx="121919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0" y="6190487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8"/>
          <p:cNvSpPr/>
          <p:nvPr/>
        </p:nvSpPr>
        <p:spPr>
          <a:xfrm rot="10800000">
            <a:off x="9272016" y="-4943"/>
            <a:ext cx="2919983" cy="671759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B6B6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B6B6B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spc="0">
          <a:ln>
            <a:noFill/>
          </a:ln>
          <a:solidFill>
            <a:schemeClr val="tx1"/>
          </a:solidFill>
          <a:effectLst/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330301" y="2186244"/>
            <a:ext cx="6131184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Presentation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344042" y="1603897"/>
            <a:ext cx="4247472" cy="9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Open Sans ExtraBold"/>
              <a:buNone/>
            </a:pPr>
            <a:r>
              <a:rPr lang="en-US" sz="6500" b="1" i="1" u="none" strike="noStrike" cap="none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Title of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0772824" y="553380"/>
            <a:ext cx="12170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u="none" strike="noStrike" cap="none" dirty="0">
                <a:solidFill>
                  <a:schemeClr val="lt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DATE HERE</a:t>
            </a:r>
            <a:endParaRPr i="1" dirty="0">
              <a:latin typeface="OSWALD MEDIUMITALIC" panose="02000603000000000000" pitchFamily="2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1330301" y="3340915"/>
            <a:ext cx="5446419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u="none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PRESENTER NAME</a:t>
            </a:r>
            <a:endParaRPr lang="en-US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grpSp>
        <p:nvGrpSpPr>
          <p:cNvPr id="79" name="Google Shape;79;p1"/>
          <p:cNvGrpSpPr/>
          <p:nvPr/>
        </p:nvGrpSpPr>
        <p:grpSpPr>
          <a:xfrm>
            <a:off x="7970038" y="5679556"/>
            <a:ext cx="3222430" cy="993665"/>
            <a:chOff x="7746344" y="4845962"/>
            <a:chExt cx="4199233" cy="1294871"/>
          </a:xfrm>
        </p:grpSpPr>
        <p:pic>
          <p:nvPicPr>
            <p:cNvPr id="80" name="Google Shape;80;p1"/>
            <p:cNvPicPr preferRelativeResize="0"/>
            <p:nvPr/>
          </p:nvPicPr>
          <p:blipFill rotWithShape="1">
            <a:blip r:embed="rId3">
              <a:alphaModFix/>
            </a:blip>
            <a:srcRect l="32270"/>
            <a:stretch/>
          </p:blipFill>
          <p:spPr>
            <a:xfrm>
              <a:off x="9211396" y="4919472"/>
              <a:ext cx="2734181" cy="1180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46344" y="4845962"/>
              <a:ext cx="1465053" cy="12948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Slide 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84;p2">
            <a:extLst>
              <a:ext uri="{FF2B5EF4-FFF2-40B4-BE49-F238E27FC236}">
                <a16:creationId xmlns:a16="http://schemas.microsoft.com/office/drawing/2014/main" id="{8FF9078E-9B95-EF04-233B-8D14C382E8A5}"/>
              </a:ext>
            </a:extLst>
          </p:cNvPr>
          <p:cNvSpPr txBox="1"/>
          <p:nvPr/>
        </p:nvSpPr>
        <p:spPr>
          <a:xfrm>
            <a:off x="838200" y="2104704"/>
            <a:ext cx="10515600" cy="341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OBJECTIVE</a:t>
            </a:r>
            <a:r>
              <a:rPr lang="en-US" sz="2000" b="1" dirty="0">
                <a:solidFill>
                  <a:srgbClr val="5D0025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Lorem ipsum dolor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consectetur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adipiscing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Morbi ante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egestas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 dolor.</a:t>
            </a:r>
            <a:br>
              <a:rPr lang="en-US" sz="1600" b="1" i="0" dirty="0">
                <a:solidFill>
                  <a:schemeClr val="l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</a:br>
            <a:endParaRPr sz="1800" b="1" i="0" dirty="0">
              <a:solidFill>
                <a:schemeClr val="l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OBJECTIVE</a:t>
            </a:r>
            <a:r>
              <a:rPr lang="en-US" sz="2400" b="1" dirty="0">
                <a:solidFill>
                  <a:srgbClr val="5D0025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Lorem ipsum dolor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consectetur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adipiscing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Morbi ante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egestas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 dolor.</a:t>
            </a:r>
            <a:br>
              <a:rPr lang="en-US" sz="1600" b="1" i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1" i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spc="300" dirty="0">
                <a:solidFill>
                  <a:schemeClr val="dk1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OBJECTIVE</a:t>
            </a:r>
            <a:r>
              <a:rPr lang="en-US" sz="2000" b="1" dirty="0">
                <a:solidFill>
                  <a:srgbClr val="5D0025"/>
                </a:solidFill>
                <a:latin typeface="Work Sans ExtraBold" pitchFamily="2" charset="77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Lorem ipsum dolor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consectetur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adipiscing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Morbi ante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hendrerit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</a:t>
            </a:r>
            <a:r>
              <a:rPr lang="en-US" sz="1800" b="1" i="0" dirty="0" err="1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egestas</a:t>
            </a:r>
            <a:r>
              <a:rPr lang="en-US" sz="1800" b="1" i="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 dolor.</a:t>
            </a:r>
            <a:endParaRPr sz="16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/>
        </p:nvSpPr>
        <p:spPr>
          <a:xfrm>
            <a:off x="2747999" y="2837213"/>
            <a:ext cx="669600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swald"/>
              <a:buNone/>
            </a:pPr>
            <a:r>
              <a:rPr lang="en-US" sz="5400" i="1" dirty="0">
                <a:solidFill>
                  <a:schemeClr val="tx1"/>
                </a:solidFill>
                <a:latin typeface="OSWALD MEDIUMITALIC" panose="02000603000000000000" pitchFamily="2" charset="77"/>
                <a:ea typeface="Oswald"/>
                <a:cs typeface="Oswald"/>
                <a:sym typeface="Oswald"/>
              </a:rPr>
              <a:t>BREAKER TITLE PAGE</a:t>
            </a:r>
            <a:endParaRPr lang="en-US" i="1" dirty="0">
              <a:solidFill>
                <a:schemeClr val="tx1"/>
              </a:solidFill>
              <a:latin typeface="OSWALD MEDIUMITALIC" panose="02000603000000000000" pitchFamily="2" charset="7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/>
        </p:nvSpPr>
        <p:spPr>
          <a:xfrm>
            <a:off x="1166680" y="2715072"/>
            <a:ext cx="4219136" cy="272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Quisque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ut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lobortis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metus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, id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volutpat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magna.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Praesent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sollicitudin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laoreet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ex,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eu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euismod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tellus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 convallis </a:t>
            </a:r>
            <a:r>
              <a:rPr lang="en-US" sz="3600" i="1" dirty="0" err="1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quis</a:t>
            </a:r>
            <a:r>
              <a:rPr lang="en-US" sz="3600" i="1" dirty="0">
                <a:solidFill>
                  <a:schemeClr val="tx1"/>
                </a:solidFill>
                <a:latin typeface="Oswald" panose="02000603000000000000" pitchFamily="2" charset="77"/>
                <a:ea typeface="Oswald LightItalic"/>
                <a:cs typeface="Oswald LightItalic"/>
                <a:sym typeface="Oswald Light"/>
              </a:rPr>
              <a:t>”</a:t>
            </a:r>
            <a:endParaRPr i="1" dirty="0">
              <a:solidFill>
                <a:schemeClr val="tx1"/>
              </a:solidFill>
              <a:latin typeface="Oswald" panose="02000603000000000000" pitchFamily="2" charset="77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1700" b="1" dirty="0">
                <a:solidFill>
                  <a:schemeClr val="tx1"/>
                </a:solidFill>
                <a:latin typeface="Work Sans ExtraBold" pitchFamily="2" charset="77"/>
                <a:ea typeface="Calibri"/>
                <a:cs typeface="Calibri"/>
                <a:sym typeface="Calibri"/>
              </a:rPr>
              <a:t>- AUTHOR NAME</a:t>
            </a:r>
            <a:endParaRPr lang="en-US" sz="1700" b="1" dirty="0">
              <a:solidFill>
                <a:schemeClr val="tx1"/>
              </a:solidFill>
              <a:latin typeface="Work Sans ExtraBold" pitchFamily="2" charset="77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8A4D"/>
              </a:buClr>
              <a:buSzPct val="100000"/>
              <a:buFont typeface="Arial"/>
              <a:buNone/>
            </a:pPr>
            <a:endParaRPr sz="2800" b="1" i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"/>
          <p:cNvSpPr txBox="1"/>
          <p:nvPr/>
        </p:nvSpPr>
        <p:spPr>
          <a:xfrm>
            <a:off x="6400059" y="2280941"/>
            <a:ext cx="4884506" cy="120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Cras vestibulum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velit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faucibus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Integer nisi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lectus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auctor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quis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sed,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suscipit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magna. Lorem ipsum dolor sit.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Google Shape;99;p4"/>
          <p:cNvSpPr txBox="1"/>
          <p:nvPr/>
        </p:nvSpPr>
        <p:spPr>
          <a:xfrm>
            <a:off x="703094" y="2703804"/>
            <a:ext cx="2832243" cy="1764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29166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lang="en-US" sz="9600" b="1">
                <a:solidFill>
                  <a:schemeClr val="accent2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“</a:t>
            </a:r>
            <a:endParaRPr sz="2800" b="1">
              <a:solidFill>
                <a:schemeClr val="accent2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0" name="Google Shape;100;p4"/>
          <p:cNvSpPr txBox="1"/>
          <p:nvPr/>
        </p:nvSpPr>
        <p:spPr>
          <a:xfrm>
            <a:off x="6400060" y="1829467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  <a:endParaRPr lang="en-US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400059" y="4302781"/>
            <a:ext cx="4884506" cy="1205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Cras vestibulum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velit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faucibus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Integer nisi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lectus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auctor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quis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sed,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suscipit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magna. Lorem ipsum dolor sit.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6400060" y="3851307"/>
            <a:ext cx="4884506" cy="45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tx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  <a:endParaRPr lang="en-US" sz="1600" b="1" spc="300" dirty="0">
              <a:solidFill>
                <a:schemeClr val="tx1"/>
              </a:solidFill>
              <a:latin typeface="Work Sans ExtraBold" pitchFamily="2" charset="77"/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Slide Title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>
            <a:spLocks noGrp="1"/>
          </p:cNvSpPr>
          <p:nvPr>
            <p:ph type="pic" idx="2"/>
          </p:nvPr>
        </p:nvSpPr>
        <p:spPr>
          <a:xfrm>
            <a:off x="5557838" y="1990725"/>
            <a:ext cx="6172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9" name="Google Shape;109;p5"/>
          <p:cNvSpPr txBox="1"/>
          <p:nvPr/>
        </p:nvSpPr>
        <p:spPr>
          <a:xfrm>
            <a:off x="823746" y="1990159"/>
            <a:ext cx="4357854" cy="411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Aliquam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sollicitudin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rutrum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Vivamus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scelerisque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Fusce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 a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dignissim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nisi at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consequat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eros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nibh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convallis.</a:t>
            </a:r>
            <a:endParaRPr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Nullam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tellus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ante,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eleifend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metus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at,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interdum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congue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enim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Etiam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consectetur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mauris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at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elementum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semper.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Pellentesque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fringilla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ullamcorper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risus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vel </a:t>
            </a:r>
            <a:r>
              <a:rPr lang="en-US" sz="18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varius</a:t>
            </a:r>
            <a:r>
              <a:rPr lang="en-US" sz="1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2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Slide Title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>
            <a:spLocks noGrp="1"/>
          </p:cNvSpPr>
          <p:nvPr>
            <p:ph type="pic" idx="2"/>
          </p:nvPr>
        </p:nvSpPr>
        <p:spPr>
          <a:xfrm>
            <a:off x="1169542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6" name="Google Shape;116;p6"/>
          <p:cNvSpPr>
            <a:spLocks noGrp="1"/>
          </p:cNvSpPr>
          <p:nvPr>
            <p:ph type="pic" idx="3"/>
          </p:nvPr>
        </p:nvSpPr>
        <p:spPr>
          <a:xfrm>
            <a:off x="4722440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7" name="Google Shape;117;p6"/>
          <p:cNvSpPr>
            <a:spLocks noGrp="1"/>
          </p:cNvSpPr>
          <p:nvPr>
            <p:ph type="pic" idx="4"/>
          </p:nvPr>
        </p:nvSpPr>
        <p:spPr>
          <a:xfrm>
            <a:off x="8282317" y="4265588"/>
            <a:ext cx="2743200" cy="1371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8" name="Google Shape;118;p6"/>
          <p:cNvSpPr txBox="1"/>
          <p:nvPr/>
        </p:nvSpPr>
        <p:spPr>
          <a:xfrm>
            <a:off x="492760" y="554989"/>
            <a:ext cx="6579259" cy="1247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ExtraBold"/>
              <a:buNone/>
            </a:pPr>
            <a:r>
              <a:rPr lang="en-US" sz="5400" b="1" i="1" dirty="0">
                <a:solidFill>
                  <a:schemeClr val="tx1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Slide Title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9" name="Google Shape;119;p6"/>
          <p:cNvSpPr txBox="1"/>
          <p:nvPr/>
        </p:nvSpPr>
        <p:spPr>
          <a:xfrm>
            <a:off x="1225296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Google Shape;119;p6">
            <a:extLst>
              <a:ext uri="{FF2B5EF4-FFF2-40B4-BE49-F238E27FC236}">
                <a16:creationId xmlns:a16="http://schemas.microsoft.com/office/drawing/2014/main" id="{3997B6DD-9280-81B4-8FBC-5485F7829B15}"/>
              </a:ext>
            </a:extLst>
          </p:cNvPr>
          <p:cNvSpPr txBox="1"/>
          <p:nvPr/>
        </p:nvSpPr>
        <p:spPr>
          <a:xfrm>
            <a:off x="4764024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Google Shape;119;p6">
            <a:extLst>
              <a:ext uri="{FF2B5EF4-FFF2-40B4-BE49-F238E27FC236}">
                <a16:creationId xmlns:a16="http://schemas.microsoft.com/office/drawing/2014/main" id="{E0D1BA74-9680-7154-F618-778C39D15131}"/>
              </a:ext>
            </a:extLst>
          </p:cNvPr>
          <p:cNvSpPr txBox="1"/>
          <p:nvPr/>
        </p:nvSpPr>
        <p:spPr>
          <a:xfrm>
            <a:off x="8339849" y="2075278"/>
            <a:ext cx="2633472" cy="19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spc="300" dirty="0">
                <a:solidFill>
                  <a:schemeClr val="dk1"/>
                </a:solidFill>
                <a:latin typeface="Work Sans ExtraBold" pitchFamily="2" charset="77"/>
                <a:ea typeface="Open Sans Extrabold"/>
                <a:cs typeface="Open Sans Extrabold"/>
                <a:sym typeface="Open Sans ExtraBold"/>
              </a:rPr>
              <a:t>SUBHEADING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D0025"/>
              </a:buClr>
              <a:buSzPts val="1600"/>
              <a:buFont typeface="Arial"/>
              <a:buNone/>
            </a:pP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Aliquam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sollicitudin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id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elit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sit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amet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rutrum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Vivamus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sodales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scelerisque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Fusce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 a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dignissim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nisi at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consequat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ornare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, eros </a:t>
            </a:r>
            <a:r>
              <a:rPr lang="en-US" dirty="0" err="1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nibh</a:t>
            </a:r>
            <a:r>
              <a:rPr lang="en-US" dirty="0">
                <a:solidFill>
                  <a:srgbClr val="5D002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.</a:t>
            </a:r>
            <a:endParaRPr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/>
        </p:nvSpPr>
        <p:spPr>
          <a:xfrm>
            <a:off x="2287784" y="4026536"/>
            <a:ext cx="7616421" cy="790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Texas A&amp;M University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Division of Marketing &amp; Communication</a:t>
            </a:r>
            <a:endParaRPr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AMU - Grey">
      <a:dk1>
        <a:srgbClr val="500000"/>
      </a:dk1>
      <a:lt1>
        <a:srgbClr val="FFFFFF"/>
      </a:lt1>
      <a:dk2>
        <a:srgbClr val="3C001C"/>
      </a:dk2>
      <a:lt2>
        <a:srgbClr val="FAF7F3"/>
      </a:lt2>
      <a:accent1>
        <a:srgbClr val="3C041C"/>
      </a:accent1>
      <a:accent2>
        <a:srgbClr val="B6B6B6"/>
      </a:accent2>
      <a:accent3>
        <a:srgbClr val="FFFFFF"/>
      </a:accent3>
      <a:accent4>
        <a:srgbClr val="CCDCEA"/>
      </a:accent4>
      <a:accent5>
        <a:srgbClr val="D6D3C3"/>
      </a:accent5>
      <a:accent6>
        <a:srgbClr val="006482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315</Words>
  <Application>Microsoft Macintosh PowerPoint</Application>
  <PresentationFormat>Widescreen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OSWALD MEDIUMITALIC</vt:lpstr>
      <vt:lpstr>Open Sans ExtraBold</vt:lpstr>
      <vt:lpstr>Open Sans</vt:lpstr>
      <vt:lpstr>Arial</vt:lpstr>
      <vt:lpstr>Oswald</vt:lpstr>
      <vt:lpstr>Open Sans ExtraBold</vt:lpstr>
      <vt:lpstr>Calibri</vt:lpstr>
      <vt:lpstr>Work Sans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 Giraldo</dc:creator>
  <cp:lastModifiedBy>Loudermilk, Melissa</cp:lastModifiedBy>
  <cp:revision>3</cp:revision>
  <dcterms:created xsi:type="dcterms:W3CDTF">2018-11-09T21:25:09Z</dcterms:created>
  <dcterms:modified xsi:type="dcterms:W3CDTF">2024-06-18T16:26:09Z</dcterms:modified>
</cp:coreProperties>
</file>