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3E3E3E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038"/>
    <p:restoredTop sz="94618"/>
  </p:normalViewPr>
  <p:slideViewPr>
    <p:cSldViewPr snapToGrid="0" snapToObjects="1">
      <p:cViewPr varScale="1">
        <p:scale>
          <a:sx n="185" d="100"/>
          <a:sy n="185" d="100"/>
        </p:scale>
        <p:origin x="30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-28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3E31-9781-B24F-87A9-F98653FBF465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4F8C-1785-AC43-97F9-C9301BD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cademicBdl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9" y="207095"/>
            <a:ext cx="11663082" cy="6453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693989"/>
            <a:ext cx="10363200" cy="1470025"/>
          </a:xfrm>
        </p:spPr>
        <p:txBody>
          <a:bodyPr>
            <a:noAutofit/>
          </a:bodyPr>
          <a:lstStyle>
            <a:lvl1pPr>
              <a:defRPr sz="5400" b="1" i="1" spc="0">
                <a:solidFill>
                  <a:schemeClr val="bg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35390"/>
            <a:ext cx="8534400" cy="118989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300">
                <a:solidFill>
                  <a:schemeClr val="bg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29C16-EAA5-26FC-F00D-7F8EC0CCC5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4929" y="1017297"/>
            <a:ext cx="1462142" cy="1111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F8071-B6F2-ADC6-C49C-1BE304384F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V="1">
            <a:off x="-2967296" y="3299573"/>
            <a:ext cx="6463510" cy="258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C7E7D-86D8-A7B1-FD2F-C4958180D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V="1">
            <a:off x="8695786" y="3289723"/>
            <a:ext cx="6463510" cy="2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5485" y="245097"/>
            <a:ext cx="6800915" cy="923827"/>
          </a:xfrm>
        </p:spPr>
        <p:txBody>
          <a:bodyPr>
            <a:noAutofit/>
          </a:bodyPr>
          <a:lstStyle>
            <a:lvl1pPr algn="l"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8844"/>
            <a:ext cx="10972799" cy="4647321"/>
          </a:xfrm>
        </p:spPr>
        <p:txBody>
          <a:bodyPr/>
          <a:lstStyle>
            <a:lvl1pPr marL="0" indent="0">
              <a:buNone/>
              <a:defRPr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i="1" cap="none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E3E3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94022"/>
            <a:ext cx="53848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94022"/>
            <a:ext cx="53848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9292DD-02A7-3919-DDAF-09FFBBBF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2318"/>
            <a:ext cx="10972800" cy="8936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5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2318"/>
            <a:ext cx="10972800" cy="8936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07098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46861"/>
            <a:ext cx="5386917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2307098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946861"/>
            <a:ext cx="5389033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SCwall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38" y="208038"/>
            <a:ext cx="11672125" cy="64419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60470" y="2093434"/>
            <a:ext cx="10071060" cy="267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2970314"/>
            <a:ext cx="9192768" cy="1143000"/>
          </a:xfrm>
        </p:spPr>
        <p:txBody>
          <a:bodyPr>
            <a:normAutofit/>
          </a:bodyPr>
          <a:lstStyle>
            <a:lvl1pPr>
              <a:defRPr sz="3400" b="1" i="1">
                <a:solidFill>
                  <a:srgbClr val="500000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321C72-20D3-3F48-DE78-93282C42CD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-2967296" y="3299573"/>
            <a:ext cx="6463510" cy="258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27AEE4-929C-D189-5DD7-46F12F26E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8695786" y="3289723"/>
            <a:ext cx="6463510" cy="258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7E76E-EE67-D306-ED2B-9D543E2241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1830" y="1661939"/>
            <a:ext cx="908339" cy="9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1285460"/>
            <a:ext cx="4011084" cy="1047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85461"/>
            <a:ext cx="6815667" cy="48407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2492188"/>
            <a:ext cx="4011084" cy="3633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1965"/>
            <a:ext cx="7315200" cy="34156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96535"/>
            <a:ext cx="10972800" cy="92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3006"/>
            <a:ext cx="10972800" cy="387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C4CE51-D15A-BB47-9138-751D578D2580}" type="datetimeFigureOut">
              <a:rPr lang="en-US" smtClean="0"/>
              <a:pPr/>
              <a:t>6/25/24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8FB8FF-E84C-EC49-87A9-5C83013565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9" y="213662"/>
            <a:ext cx="11663082" cy="9262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DD9AB-EF41-CE9F-D3EB-9408AAD3CA8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0335" y="701811"/>
            <a:ext cx="113192" cy="520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78E8D7-5CC6-0657-05BE-AA8775067F8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0335" y="152520"/>
            <a:ext cx="113192" cy="5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1" kern="1200">
          <a:solidFill>
            <a:srgbClr val="500000"/>
          </a:solidFill>
          <a:latin typeface="Arial Black" panose="020B0604020202020204" pitchFamily="34" charset="0"/>
          <a:ea typeface="Open Sans" panose="020B0606030504020204" pitchFamily="34" charset="0"/>
          <a:cs typeface="Arial Black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92800"/>
            <a:ext cx="10363200" cy="84054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33347"/>
            <a:ext cx="8534400" cy="1189892"/>
          </a:xfrm>
        </p:spPr>
        <p:txBody>
          <a:bodyPr/>
          <a:lstStyle/>
          <a:p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135469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680D0-CC17-5F8B-4C06-5E8F847B4A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FCD62-6FD9-8A32-8D00-B6B188E32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D63C4-297E-892F-5D08-C19F950B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25293"/>
            <a:ext cx="10363200" cy="1470025"/>
          </a:xfrm>
        </p:spPr>
        <p:txBody>
          <a:bodyPr/>
          <a:lstStyle/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71491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“Quote, statistic call out, or closing slide to go here”</a:t>
            </a:r>
          </a:p>
        </p:txBody>
      </p:sp>
    </p:spTree>
    <p:extLst>
      <p:ext uri="{BB962C8B-B14F-4D97-AF65-F5344CB8AC3E}">
        <p14:creationId xmlns:p14="http://schemas.microsoft.com/office/powerpoint/2010/main" val="56948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</Words>
  <Application>Microsoft Macintosh PowerPoint</Application>
  <PresentationFormat>Widescreen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Office Theme</vt:lpstr>
      <vt:lpstr>Presentation Title</vt:lpstr>
      <vt:lpstr>PowerPoint Presentation</vt:lpstr>
      <vt:lpstr>Transition Slide</vt:lpstr>
      <vt:lpstr>“Quote, statistic call out, or closing slide to go here”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Larua Root</dc:creator>
  <cp:lastModifiedBy>Loudermilk, Melissa</cp:lastModifiedBy>
  <cp:revision>20</cp:revision>
  <dcterms:created xsi:type="dcterms:W3CDTF">2017-04-06T15:59:40Z</dcterms:created>
  <dcterms:modified xsi:type="dcterms:W3CDTF">2024-06-25T15:06:27Z</dcterms:modified>
</cp:coreProperties>
</file>