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Arial Black" panose="020B0604020202020204" pitchFamily="34" charset="0"/>
      <p:bold r:id="rId10"/>
    </p:embeddedFont>
    <p:embeddedFont>
      <p:font typeface="Arial Narrow" panose="020B060402020202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606030504020204" pitchFamily="34" charset="0"/>
      <p:bold r:id="rId19"/>
      <p:boldItalic r:id="rId20"/>
    </p:embeddedFont>
    <p:embeddedFont>
      <p:font typeface="Open Sans ExtraBold" panose="020B0606030504020204" pitchFamily="34" charset="0"/>
      <p:bold r:id="rId19"/>
      <p:boldItalic r:id="rId20"/>
    </p:embeddedFont>
    <p:embeddedFont>
      <p:font typeface="Oswald" panose="02000603000000000000" pitchFamily="2" charset="77"/>
      <p:regular r:id="rId21"/>
      <p:bold r:id="rId22"/>
      <p:italic r:id="rId23"/>
      <p:boldItalic r:id="rId24"/>
    </p:embeddedFont>
    <p:embeddedFont>
      <p:font typeface="OSWALD MEDIUMITALIC" panose="02000603000000000000" pitchFamily="2" charset="77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el7yHO2ytr50e6vkC5J+GYoA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1"/>
    <p:restoredTop sz="94737"/>
  </p:normalViewPr>
  <p:slideViewPr>
    <p:cSldViewPr snapToGrid="0">
      <p:cViewPr varScale="1">
        <p:scale>
          <a:sx n="152" d="100"/>
          <a:sy n="152" d="100"/>
        </p:scale>
        <p:origin x="2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A building with a dome on the si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89935" y="1402598"/>
            <a:ext cx="6858005" cy="2672810"/>
          </a:xfrm>
          <a:prstGeom prst="rect">
            <a:avLst/>
          </a:prstGeom>
          <a:solidFill>
            <a:srgbClr val="E9E4D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1276669"/>
            <a:ext cx="6858005" cy="267281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9"/>
          <p:cNvCxnSpPr/>
          <p:nvPr/>
        </p:nvCxnSpPr>
        <p:spPr>
          <a:xfrm>
            <a:off x="1085232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" name="Google Shape;20;p9"/>
          <p:cNvGrpSpPr/>
          <p:nvPr/>
        </p:nvGrpSpPr>
        <p:grpSpPr>
          <a:xfrm>
            <a:off x="-5" y="6390526"/>
            <a:ext cx="12192005" cy="471720"/>
            <a:chOff x="-5" y="6390526"/>
            <a:chExt cx="12192005" cy="471720"/>
          </a:xfrm>
        </p:grpSpPr>
        <p:sp>
          <p:nvSpPr>
            <p:cNvPr id="21" name="Google Shape;21;p9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rgbClr val="5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9"/>
          <p:cNvSpPr/>
          <p:nvPr/>
        </p:nvSpPr>
        <p:spPr>
          <a:xfrm>
            <a:off x="7771122" y="5486400"/>
            <a:ext cx="4168140" cy="1379978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0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9344" y="764211"/>
            <a:ext cx="699896" cy="5749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/>
          <p:nvPr/>
        </p:nvSpPr>
        <p:spPr>
          <a:xfrm rot="10800000">
            <a:off x="9272016" y="4973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>
            <a:off x="0" y="221989"/>
            <a:ext cx="12192000" cy="641402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4;p11"/>
          <p:cNvGrpSpPr/>
          <p:nvPr/>
        </p:nvGrpSpPr>
        <p:grpSpPr>
          <a:xfrm>
            <a:off x="-5" y="6631765"/>
            <a:ext cx="12192005" cy="226235"/>
            <a:chOff x="-5" y="6390526"/>
            <a:chExt cx="12192005" cy="471720"/>
          </a:xfrm>
        </p:grpSpPr>
        <p:sp>
          <p:nvSpPr>
            <p:cNvPr id="35" name="Google Shape;35;p11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rgbClr val="5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11"/>
          <p:cNvGrpSpPr/>
          <p:nvPr/>
        </p:nvGrpSpPr>
        <p:grpSpPr>
          <a:xfrm>
            <a:off x="-5" y="0"/>
            <a:ext cx="12192005" cy="226235"/>
            <a:chOff x="-5" y="6390526"/>
            <a:chExt cx="12192005" cy="471720"/>
          </a:xfrm>
        </p:grpSpPr>
        <p:sp>
          <p:nvSpPr>
            <p:cNvPr id="39" name="Google Shape;39;p11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rgbClr val="5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rgbClr val="3C04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6B6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9344" y="764211"/>
            <a:ext cx="699896" cy="57491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/>
          <p:nvPr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0" y="10176"/>
            <a:ext cx="12191999" cy="6857998"/>
          </a:xfrm>
          <a:prstGeom prst="rect">
            <a:avLst/>
          </a:prstGeom>
          <a:solidFill>
            <a:srgbClr val="4F0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3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9344" y="764211"/>
            <a:ext cx="699896" cy="57491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 rot="10800000">
            <a:off x="9272016" y="4973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962482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520514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8077530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3" y="4246"/>
            <a:ext cx="12191999" cy="6858000"/>
          </a:xfrm>
          <a:prstGeom prst="rect">
            <a:avLst/>
          </a:prstGeom>
          <a:solidFill>
            <a:srgbClr val="4F0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2642" y="2199345"/>
            <a:ext cx="966715" cy="7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2;p3">
            <a:extLst>
              <a:ext uri="{FF2B5EF4-FFF2-40B4-BE49-F238E27FC236}">
                <a16:creationId xmlns:a16="http://schemas.microsoft.com/office/drawing/2014/main" id="{1790EC00-2690-1577-1597-5E973032B908}"/>
              </a:ext>
            </a:extLst>
          </p:cNvPr>
          <p:cNvSpPr txBox="1"/>
          <p:nvPr userDrawn="1"/>
        </p:nvSpPr>
        <p:spPr>
          <a:xfrm>
            <a:off x="2747999" y="3229066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b="1" i="1" dirty="0">
                <a:solidFill>
                  <a:schemeClr val="bg1"/>
                </a:solidFill>
                <a:latin typeface="Arial Narrow" panose="020B0604020202020204" pitchFamily="34" charset="0"/>
                <a:ea typeface="Oswald"/>
                <a:cs typeface="Arial Narrow" panose="020B0604020202020204" pitchFamily="34" charset="0"/>
                <a:sym typeface="Oswald"/>
              </a:rPr>
              <a:t>THANK YOU</a:t>
            </a:r>
            <a:endParaRPr lang="en-US" b="1" i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-3" y="4246"/>
            <a:ext cx="12191999" cy="6858000"/>
          </a:xfrm>
          <a:prstGeom prst="rect">
            <a:avLst/>
          </a:prstGeom>
          <a:solidFill>
            <a:srgbClr val="4F08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>
            <a:off x="9272016" y="4972"/>
            <a:ext cx="2919983" cy="671759"/>
          </a:xfrm>
          <a:prstGeom prst="rtTriangle">
            <a:avLst/>
          </a:prstGeom>
          <a:solidFill>
            <a:srgbClr val="3C04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6B6B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330301" y="2186244"/>
            <a:ext cx="6131184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Presentation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1344042" y="1603897"/>
            <a:ext cx="4247472" cy="9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Title of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0772824" y="553380"/>
            <a:ext cx="12170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none" strike="noStrike" cap="none" dirty="0">
                <a:solidFill>
                  <a:schemeClr val="lt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DATE HERE</a:t>
            </a:r>
            <a:endParaRPr i="1" dirty="0">
              <a:latin typeface="OSWALD MEDIUMITALIC" panose="02000603000000000000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330301" y="3340915"/>
            <a:ext cx="5446419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u="none" spc="300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PRESENTER NAME</a:t>
            </a:r>
            <a:endParaRPr lang="en-US" b="1" spc="3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79" name="Google Shape;79;p1"/>
          <p:cNvGrpSpPr/>
          <p:nvPr/>
        </p:nvGrpSpPr>
        <p:grpSpPr>
          <a:xfrm>
            <a:off x="7970038" y="5679556"/>
            <a:ext cx="3222430" cy="993665"/>
            <a:chOff x="7746344" y="4845962"/>
            <a:chExt cx="4199233" cy="1294871"/>
          </a:xfrm>
        </p:grpSpPr>
        <p:pic>
          <p:nvPicPr>
            <p:cNvPr id="80" name="Google Shape;80;p1"/>
            <p:cNvPicPr preferRelativeResize="0"/>
            <p:nvPr/>
          </p:nvPicPr>
          <p:blipFill rotWithShape="1">
            <a:blip r:embed="rId3">
              <a:alphaModFix/>
            </a:blip>
            <a:srcRect l="32270"/>
            <a:stretch/>
          </p:blipFill>
          <p:spPr>
            <a:xfrm>
              <a:off x="9211396" y="4919472"/>
              <a:ext cx="2734181" cy="1180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46344" y="4845962"/>
              <a:ext cx="1465053" cy="12948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sz="2200" b="1" spc="300" dirty="0">
                <a:solidFill>
                  <a:schemeClr val="tx2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OBJECTIVE</a:t>
            </a:r>
            <a:r>
              <a:rPr lang="en-US" sz="2200" b="1" i="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Lorem ipsum dolor sit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consectetur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adipiscing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Morbi ante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egestas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 dolor.</a:t>
            </a:r>
            <a:b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endParaRPr sz="1800" b="1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sz="2000" b="1" spc="300" dirty="0">
                <a:solidFill>
                  <a:schemeClr val="tx2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OBJECTIVE</a:t>
            </a:r>
            <a:r>
              <a:rPr lang="en-US" sz="2000" b="1" i="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Lorem ipsum dolor sit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consectetur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adipiscing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Morbi ante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egestas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 dolor.</a:t>
            </a:r>
            <a:br>
              <a:rPr lang="en-US" sz="1200" b="1" i="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1" i="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lang="en-US" sz="2000" b="1" spc="300" dirty="0">
                <a:solidFill>
                  <a:schemeClr val="tx2"/>
                </a:solidFill>
                <a:latin typeface="Arial Black" panose="020B0604020202020204" pitchFamily="34" charset="0"/>
                <a:ea typeface="Open Sans"/>
                <a:cs typeface="Arial Black" panose="020B0604020202020204" pitchFamily="34" charset="0"/>
                <a:sym typeface="Open Sans"/>
              </a:rPr>
              <a:t>OBJECTIVE</a:t>
            </a:r>
            <a:r>
              <a:rPr lang="en-US" sz="2000" b="1" i="0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Lorem ipsum dolor sit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consectetur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adipiscing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Morbi ante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hendrerit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egestas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 dolor.</a:t>
            </a:r>
            <a:endParaRPr sz="1200" b="1" i="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Slide Title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2747999" y="2837213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Narrow" panose="020B0604020202020204" pitchFamily="34" charset="0"/>
                <a:ea typeface="Oswald"/>
                <a:cs typeface="Arial Narrow" panose="020B0604020202020204" pitchFamily="34" charset="0"/>
                <a:sym typeface="Oswald"/>
              </a:rPr>
              <a:t>BREAKER TITLE PAGE</a:t>
            </a:r>
            <a:endParaRPr lang="en-US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1166680" y="2715072"/>
            <a:ext cx="4219136" cy="272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Quisque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ut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lobortis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metus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,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id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volutpat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magna.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Praesent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sollicitudin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laoreet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ex,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eu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euismod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tellus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 convallis </a:t>
            </a:r>
            <a:r>
              <a:rPr lang="en-US" sz="3600" b="1" i="1" dirty="0" err="1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quis</a:t>
            </a:r>
            <a:r>
              <a:rPr lang="en-US" sz="3600" b="1" i="1" dirty="0">
                <a:solidFill>
                  <a:schemeClr val="lt1"/>
                </a:solidFill>
                <a:latin typeface="Arial Narrow" panose="020B0604020202020204" pitchFamily="34" charset="0"/>
                <a:ea typeface="Oswald LightItalic"/>
                <a:cs typeface="Arial Narrow" panose="020B0604020202020204" pitchFamily="34" charset="0"/>
                <a:sym typeface="Oswald Light"/>
              </a:rPr>
              <a:t>”</a:t>
            </a:r>
            <a:endParaRPr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700" b="1" dirty="0">
                <a:solidFill>
                  <a:schemeClr val="lt1"/>
                </a:solidFill>
                <a:latin typeface="Arial Black" panose="020B0604020202020204" pitchFamily="34" charset="0"/>
                <a:ea typeface="Calibri"/>
                <a:cs typeface="Arial Black" panose="020B0604020202020204" pitchFamily="34" charset="0"/>
                <a:sym typeface="Calibri"/>
              </a:rPr>
              <a:t>- AUTHOR NAME</a:t>
            </a:r>
            <a:endParaRPr lang="en-US" sz="17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6400059" y="2280941"/>
            <a:ext cx="4884506" cy="120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Cras vestibulum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ut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velit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faucibus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Integer nisi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lectus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auctor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quis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sed,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suscipit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magna. Lorem ipsum dolor sit.</a:t>
            </a:r>
            <a:endParaRPr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703094" y="2703804"/>
            <a:ext cx="2832243" cy="176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29166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lang="en-US" sz="9600" b="1" dirty="0">
                <a:solidFill>
                  <a:schemeClr val="accent2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“</a:t>
            </a:r>
            <a:endParaRPr sz="2800" b="1" dirty="0">
              <a:solidFill>
                <a:schemeClr val="accent2"/>
              </a:solidFill>
              <a:latin typeface="Arial Black" panose="020B0604020202020204" pitchFamily="34" charset="0"/>
              <a:ea typeface="Open Sans Extrabold"/>
              <a:cs typeface="Arial Black" panose="020B0604020202020204" pitchFamily="34" charset="0"/>
              <a:sym typeface="Open Sans ExtraBold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6400060" y="1829467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accent2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  <a:endParaRPr lang="en-US" b="1" spc="30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400059" y="4302781"/>
            <a:ext cx="4884506" cy="120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Cras vestibulum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ut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velit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faucibus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Integer nisi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lectus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auctor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quis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sed,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suscipit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magna. Lorem ipsum dolor sit.</a:t>
            </a:r>
            <a:endParaRPr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6400060" y="3851307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accent2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  <a:endParaRPr lang="en-US" sz="1600" b="1" spc="30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Slide Title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9" name="Google Shape;109;p5"/>
          <p:cNvSpPr txBox="1"/>
          <p:nvPr/>
        </p:nvSpPr>
        <p:spPr>
          <a:xfrm>
            <a:off x="823746" y="1990159"/>
            <a:ext cx="4357854" cy="41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Aliquam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sollicitudin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rutrum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Vivamus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scelerisque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Fusce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 a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dignissim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nisi at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consequat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eros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nibh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convallis.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Nullam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tellus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ante,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eleifend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metus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at,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interdum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congue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enim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Etiam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consectetur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mauris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at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elementum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semper.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Pellentesque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fringilla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ullamcorper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risus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vel </a:t>
            </a:r>
            <a:r>
              <a:rPr lang="en-US" sz="1800" dirty="0" err="1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varius</a:t>
            </a:r>
            <a:r>
              <a:rPr lang="en-US" sz="18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Slide Title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6" name="Google Shape;116;p6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7" name="Google Shape;117;p6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8" name="Google Shape;118;p6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lt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Slide Title</a:t>
            </a:r>
            <a:endParaRPr b="1" i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25296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19;p6">
            <a:extLst>
              <a:ext uri="{FF2B5EF4-FFF2-40B4-BE49-F238E27FC236}">
                <a16:creationId xmlns:a16="http://schemas.microsoft.com/office/drawing/2014/main" id="{5570FCBF-6B93-CE2E-E11C-3E84FD5EDD5D}"/>
              </a:ext>
            </a:extLst>
          </p:cNvPr>
          <p:cNvSpPr txBox="1"/>
          <p:nvPr/>
        </p:nvSpPr>
        <p:spPr>
          <a:xfrm>
            <a:off x="4782572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19;p6">
            <a:extLst>
              <a:ext uri="{FF2B5EF4-FFF2-40B4-BE49-F238E27FC236}">
                <a16:creationId xmlns:a16="http://schemas.microsoft.com/office/drawing/2014/main" id="{1872974F-F870-0D84-C0E4-943D6FD28580}"/>
              </a:ext>
            </a:extLst>
          </p:cNvPr>
          <p:cNvSpPr txBox="1"/>
          <p:nvPr/>
        </p:nvSpPr>
        <p:spPr>
          <a:xfrm>
            <a:off x="8392045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Arial Black" panose="020B0604020202020204" pitchFamily="34" charset="0"/>
                <a:ea typeface="Open Sans Extrabold"/>
                <a:cs typeface="Arial Black" panose="020B0604020202020204" pitchFamily="34" charset="0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.</a:t>
            </a:r>
            <a:endParaRPr sz="12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2287784" y="4026536"/>
            <a:ext cx="761642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Texas A&amp;M University</a:t>
            </a:r>
            <a:endParaRPr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rPr>
              <a:t>Division of Marketing &amp; Communication</a:t>
            </a:r>
            <a:endParaRPr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- Grey">
      <a:dk1>
        <a:srgbClr val="500000"/>
      </a:dk1>
      <a:lt1>
        <a:srgbClr val="FFFFFF"/>
      </a:lt1>
      <a:dk2>
        <a:srgbClr val="3C001C"/>
      </a:dk2>
      <a:lt2>
        <a:srgbClr val="FAF7F3"/>
      </a:lt2>
      <a:accent1>
        <a:srgbClr val="3C041C"/>
      </a:accent1>
      <a:accent2>
        <a:srgbClr val="B6B6B6"/>
      </a:accent2>
      <a:accent3>
        <a:srgbClr val="FFFFFF"/>
      </a:accent3>
      <a:accent4>
        <a:srgbClr val="CCDCEA"/>
      </a:accent4>
      <a:accent5>
        <a:srgbClr val="D6D3C3"/>
      </a:accent5>
      <a:accent6>
        <a:srgbClr val="00648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315</Words>
  <Application>Microsoft Macintosh PowerPoint</Application>
  <PresentationFormat>Widescreen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OSWALD MEDIUMITALIC</vt:lpstr>
      <vt:lpstr>Arial Black</vt:lpstr>
      <vt:lpstr>Open Sans ExtraBold</vt:lpstr>
      <vt:lpstr>Open Sans</vt:lpstr>
      <vt:lpstr>Arial</vt:lpstr>
      <vt:lpstr>Oswald</vt:lpstr>
      <vt:lpstr>Arial Narrow</vt:lpstr>
      <vt:lpstr>Open Sans ExtraBold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Giraldo</dc:creator>
  <cp:lastModifiedBy>Loudermilk, Melissa</cp:lastModifiedBy>
  <cp:revision>3</cp:revision>
  <dcterms:created xsi:type="dcterms:W3CDTF">2018-11-09T21:25:09Z</dcterms:created>
  <dcterms:modified xsi:type="dcterms:W3CDTF">2024-06-18T16:09:58Z</dcterms:modified>
</cp:coreProperties>
</file>